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 varScale="1">
        <p:scale>
          <a:sx n="80" d="100"/>
          <a:sy n="80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3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9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0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2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0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2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0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0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0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dirty="0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1013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1146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8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1208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12185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122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47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471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54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6655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88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809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60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60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901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92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92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1003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1003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2248</Words>
  <Application>Microsoft Office PowerPoint</Application>
  <PresentationFormat>On-screen Show (4:3)</PresentationFormat>
  <Paragraphs>453</Paragraphs>
  <Slides>122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PowerPoint Presentation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107</cp:revision>
  <dcterms:created xsi:type="dcterms:W3CDTF">2006-06-29T12:15:01Z</dcterms:created>
  <dcterms:modified xsi:type="dcterms:W3CDTF">2017-12-17T19:07:35Z</dcterms:modified>
</cp:coreProperties>
</file>